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sldIdLst>
    <p:sldId id="256" r:id="rId2"/>
    <p:sldId id="259" r:id="rId3"/>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FCC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96" d="100"/>
          <a:sy n="96" d="100"/>
        </p:scale>
        <p:origin x="96" y="3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328AC32-D4A0-4E31-96AF-3116EB880F2F}" type="datetimeFigureOut">
              <a:rPr kumimoji="1" lang="ja-JP" altLang="en-US" smtClean="0"/>
              <a:t>2025/8/27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913B27-B3EA-4568-BC6F-422F8215F9A1}" type="slidenum">
              <a:rPr kumimoji="1" lang="ja-JP" altLang="en-US" smtClean="0"/>
              <a:t>‹#›</a:t>
            </a:fld>
            <a:endParaRPr kumimoji="1" lang="ja-JP" altLang="en-US"/>
          </a:p>
        </p:txBody>
      </p:sp>
    </p:spTree>
    <p:extLst>
      <p:ext uri="{BB962C8B-B14F-4D97-AF65-F5344CB8AC3E}">
        <p14:creationId xmlns:p14="http://schemas.microsoft.com/office/powerpoint/2010/main" val="3239282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28AC32-D4A0-4E31-96AF-3116EB880F2F}" type="datetimeFigureOut">
              <a:rPr kumimoji="1" lang="ja-JP" altLang="en-US" smtClean="0"/>
              <a:t>2025/8/27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913B27-B3EA-4568-BC6F-422F8215F9A1}" type="slidenum">
              <a:rPr kumimoji="1" lang="ja-JP" altLang="en-US" smtClean="0"/>
              <a:t>‹#›</a:t>
            </a:fld>
            <a:endParaRPr kumimoji="1" lang="ja-JP" altLang="en-US"/>
          </a:p>
        </p:txBody>
      </p:sp>
    </p:spTree>
    <p:extLst>
      <p:ext uri="{BB962C8B-B14F-4D97-AF65-F5344CB8AC3E}">
        <p14:creationId xmlns:p14="http://schemas.microsoft.com/office/powerpoint/2010/main" val="209820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28AC32-D4A0-4E31-96AF-3116EB880F2F}" type="datetimeFigureOut">
              <a:rPr kumimoji="1" lang="ja-JP" altLang="en-US" smtClean="0"/>
              <a:t>2025/8/27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913B27-B3EA-4568-BC6F-422F8215F9A1}" type="slidenum">
              <a:rPr kumimoji="1" lang="ja-JP" altLang="en-US" smtClean="0"/>
              <a:t>‹#›</a:t>
            </a:fld>
            <a:endParaRPr kumimoji="1" lang="ja-JP" altLang="en-US"/>
          </a:p>
        </p:txBody>
      </p:sp>
    </p:spTree>
    <p:extLst>
      <p:ext uri="{BB962C8B-B14F-4D97-AF65-F5344CB8AC3E}">
        <p14:creationId xmlns:p14="http://schemas.microsoft.com/office/powerpoint/2010/main" val="18579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28AC32-D4A0-4E31-96AF-3116EB880F2F}" type="datetimeFigureOut">
              <a:rPr kumimoji="1" lang="ja-JP" altLang="en-US" smtClean="0"/>
              <a:t>2025/8/27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913B27-B3EA-4568-BC6F-422F8215F9A1}" type="slidenum">
              <a:rPr kumimoji="1" lang="ja-JP" altLang="en-US" smtClean="0"/>
              <a:t>‹#›</a:t>
            </a:fld>
            <a:endParaRPr kumimoji="1" lang="ja-JP" altLang="en-US"/>
          </a:p>
        </p:txBody>
      </p:sp>
    </p:spTree>
    <p:extLst>
      <p:ext uri="{BB962C8B-B14F-4D97-AF65-F5344CB8AC3E}">
        <p14:creationId xmlns:p14="http://schemas.microsoft.com/office/powerpoint/2010/main" val="489279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328AC32-D4A0-4E31-96AF-3116EB880F2F}" type="datetimeFigureOut">
              <a:rPr kumimoji="1" lang="ja-JP" altLang="en-US" smtClean="0"/>
              <a:t>2025/8/27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913B27-B3EA-4568-BC6F-422F8215F9A1}" type="slidenum">
              <a:rPr kumimoji="1" lang="ja-JP" altLang="en-US" smtClean="0"/>
              <a:t>‹#›</a:t>
            </a:fld>
            <a:endParaRPr kumimoji="1" lang="ja-JP" altLang="en-US"/>
          </a:p>
        </p:txBody>
      </p:sp>
    </p:spTree>
    <p:extLst>
      <p:ext uri="{BB962C8B-B14F-4D97-AF65-F5344CB8AC3E}">
        <p14:creationId xmlns:p14="http://schemas.microsoft.com/office/powerpoint/2010/main" val="3718454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328AC32-D4A0-4E31-96AF-3116EB880F2F}" type="datetimeFigureOut">
              <a:rPr kumimoji="1" lang="ja-JP" altLang="en-US" smtClean="0"/>
              <a:t>2025/8/27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913B27-B3EA-4568-BC6F-422F8215F9A1}" type="slidenum">
              <a:rPr kumimoji="1" lang="ja-JP" altLang="en-US" smtClean="0"/>
              <a:t>‹#›</a:t>
            </a:fld>
            <a:endParaRPr kumimoji="1" lang="ja-JP" altLang="en-US"/>
          </a:p>
        </p:txBody>
      </p:sp>
    </p:spTree>
    <p:extLst>
      <p:ext uri="{BB962C8B-B14F-4D97-AF65-F5344CB8AC3E}">
        <p14:creationId xmlns:p14="http://schemas.microsoft.com/office/powerpoint/2010/main" val="264107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328AC32-D4A0-4E31-96AF-3116EB880F2F}" type="datetimeFigureOut">
              <a:rPr kumimoji="1" lang="ja-JP" altLang="en-US" smtClean="0"/>
              <a:t>2025/8/27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913B27-B3EA-4568-BC6F-422F8215F9A1}" type="slidenum">
              <a:rPr kumimoji="1" lang="ja-JP" altLang="en-US" smtClean="0"/>
              <a:t>‹#›</a:t>
            </a:fld>
            <a:endParaRPr kumimoji="1" lang="ja-JP" altLang="en-US"/>
          </a:p>
        </p:txBody>
      </p:sp>
    </p:spTree>
    <p:extLst>
      <p:ext uri="{BB962C8B-B14F-4D97-AF65-F5344CB8AC3E}">
        <p14:creationId xmlns:p14="http://schemas.microsoft.com/office/powerpoint/2010/main" val="376183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328AC32-D4A0-4E31-96AF-3116EB880F2F}" type="datetimeFigureOut">
              <a:rPr kumimoji="1" lang="ja-JP" altLang="en-US" smtClean="0"/>
              <a:t>2025/8/27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913B27-B3EA-4568-BC6F-422F8215F9A1}" type="slidenum">
              <a:rPr kumimoji="1" lang="ja-JP" altLang="en-US" smtClean="0"/>
              <a:t>‹#›</a:t>
            </a:fld>
            <a:endParaRPr kumimoji="1" lang="ja-JP" altLang="en-US"/>
          </a:p>
        </p:txBody>
      </p:sp>
    </p:spTree>
    <p:extLst>
      <p:ext uri="{BB962C8B-B14F-4D97-AF65-F5344CB8AC3E}">
        <p14:creationId xmlns:p14="http://schemas.microsoft.com/office/powerpoint/2010/main" val="43342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28AC32-D4A0-4E31-96AF-3116EB880F2F}" type="datetimeFigureOut">
              <a:rPr kumimoji="1" lang="ja-JP" altLang="en-US" smtClean="0"/>
              <a:t>2025/8/27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913B27-B3EA-4568-BC6F-422F8215F9A1}" type="slidenum">
              <a:rPr kumimoji="1" lang="ja-JP" altLang="en-US" smtClean="0"/>
              <a:t>‹#›</a:t>
            </a:fld>
            <a:endParaRPr kumimoji="1" lang="ja-JP" altLang="en-US"/>
          </a:p>
        </p:txBody>
      </p:sp>
    </p:spTree>
    <p:extLst>
      <p:ext uri="{BB962C8B-B14F-4D97-AF65-F5344CB8AC3E}">
        <p14:creationId xmlns:p14="http://schemas.microsoft.com/office/powerpoint/2010/main" val="3388465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328AC32-D4A0-4E31-96AF-3116EB880F2F}" type="datetimeFigureOut">
              <a:rPr kumimoji="1" lang="ja-JP" altLang="en-US" smtClean="0"/>
              <a:t>2025/8/27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913B27-B3EA-4568-BC6F-422F8215F9A1}" type="slidenum">
              <a:rPr kumimoji="1" lang="ja-JP" altLang="en-US" smtClean="0"/>
              <a:t>‹#›</a:t>
            </a:fld>
            <a:endParaRPr kumimoji="1" lang="ja-JP" altLang="en-US"/>
          </a:p>
        </p:txBody>
      </p:sp>
    </p:spTree>
    <p:extLst>
      <p:ext uri="{BB962C8B-B14F-4D97-AF65-F5344CB8AC3E}">
        <p14:creationId xmlns:p14="http://schemas.microsoft.com/office/powerpoint/2010/main" val="2650856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328AC32-D4A0-4E31-96AF-3116EB880F2F}" type="datetimeFigureOut">
              <a:rPr kumimoji="1" lang="ja-JP" altLang="en-US" smtClean="0"/>
              <a:t>2025/8/27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913B27-B3EA-4568-BC6F-422F8215F9A1}" type="slidenum">
              <a:rPr kumimoji="1" lang="ja-JP" altLang="en-US" smtClean="0"/>
              <a:t>‹#›</a:t>
            </a:fld>
            <a:endParaRPr kumimoji="1" lang="ja-JP" altLang="en-US"/>
          </a:p>
        </p:txBody>
      </p:sp>
    </p:spTree>
    <p:extLst>
      <p:ext uri="{BB962C8B-B14F-4D97-AF65-F5344CB8AC3E}">
        <p14:creationId xmlns:p14="http://schemas.microsoft.com/office/powerpoint/2010/main" val="241939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28AC32-D4A0-4E31-96AF-3116EB880F2F}" type="datetimeFigureOut">
              <a:rPr kumimoji="1" lang="ja-JP" altLang="en-US" smtClean="0"/>
              <a:t>2025/8/27</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913B27-B3EA-4568-BC6F-422F8215F9A1}" type="slidenum">
              <a:rPr kumimoji="1" lang="ja-JP" altLang="en-US" smtClean="0"/>
              <a:t>‹#›</a:t>
            </a:fld>
            <a:endParaRPr kumimoji="1" lang="ja-JP" altLang="en-US"/>
          </a:p>
        </p:txBody>
      </p:sp>
    </p:spTree>
    <p:extLst>
      <p:ext uri="{BB962C8B-B14F-4D97-AF65-F5344CB8AC3E}">
        <p14:creationId xmlns:p14="http://schemas.microsoft.com/office/powerpoint/2010/main" val="640036222"/>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35000">
              <a:srgbClr val="CCCCFF"/>
            </a:gs>
            <a:gs pos="0">
              <a:schemeClr val="accent1">
                <a:lumMod val="5000"/>
                <a:lumOff val="95000"/>
              </a:schemeClr>
            </a:gs>
            <a:gs pos="0">
              <a:srgbClr val="FF99CC"/>
            </a:gs>
            <a:gs pos="100000">
              <a:srgbClr val="FF99CC"/>
            </a:gs>
          </a:gsLst>
          <a:lin ang="5400000" scaled="1"/>
        </a:gradFill>
        <a:effectLst/>
      </p:bgPr>
    </p:bg>
    <p:spTree>
      <p:nvGrpSpPr>
        <p:cNvPr id="1" name=""/>
        <p:cNvGrpSpPr/>
        <p:nvPr/>
      </p:nvGrpSpPr>
      <p:grpSpPr>
        <a:xfrm>
          <a:off x="0" y="0"/>
          <a:ext cx="0" cy="0"/>
          <a:chOff x="0" y="0"/>
          <a:chExt cx="0" cy="0"/>
        </a:xfrm>
      </p:grpSpPr>
      <p:sp useBgFill="1">
        <p:nvSpPr>
          <p:cNvPr id="2" name="タイトル 1">
            <a:extLst>
              <a:ext uri="{FF2B5EF4-FFF2-40B4-BE49-F238E27FC236}">
                <a16:creationId xmlns:a16="http://schemas.microsoft.com/office/drawing/2014/main" id="{9BFAAB50-D404-4AFD-B5C3-33A01CAF9175}"/>
              </a:ext>
            </a:extLst>
          </p:cNvPr>
          <p:cNvSpPr>
            <a:spLocks noGrp="1"/>
          </p:cNvSpPr>
          <p:nvPr>
            <p:ph type="ctrTitle"/>
          </p:nvPr>
        </p:nvSpPr>
        <p:spPr>
          <a:xfrm>
            <a:off x="33718" y="4153995"/>
            <a:ext cx="12122426" cy="1006988"/>
          </a:xfrm>
        </p:spPr>
        <p:txBody>
          <a:bodyPr>
            <a:normAutofit fontScale="90000"/>
          </a:bodyPr>
          <a:lstStyle/>
          <a:p>
            <a:pPr algn="ctr"/>
            <a:br>
              <a:rPr kumimoji="1" lang="en-US" altLang="ja-JP" dirty="0"/>
            </a:br>
            <a:r>
              <a:rPr lang="en-US" altLang="ja-JP" sz="4400" b="1" dirty="0">
                <a:effectLst>
                  <a:outerShdw blurRad="38100" dist="38100" dir="2700000" algn="tl">
                    <a:srgbClr val="000000">
                      <a:alpha val="43137"/>
                    </a:srgbClr>
                  </a:outerShdw>
                </a:effectLst>
              </a:rPr>
              <a:t>We have nothing to declare</a:t>
            </a:r>
            <a:br>
              <a:rPr lang="en-US" altLang="ja-JP" sz="4400" b="1" dirty="0">
                <a:effectLst>
                  <a:outerShdw blurRad="38100" dist="38100" dir="2700000" algn="tl">
                    <a:srgbClr val="000000">
                      <a:alpha val="43137"/>
                    </a:srgbClr>
                  </a:outerShdw>
                </a:effectLst>
              </a:rPr>
            </a:br>
            <a:r>
              <a:rPr lang="en-US" altLang="ja-JP" sz="4400" b="1" dirty="0">
                <a:effectLst>
                  <a:outerShdw blurRad="38100" dist="38100" dir="2700000" algn="tl">
                    <a:srgbClr val="000000">
                      <a:alpha val="43137"/>
                    </a:srgbClr>
                  </a:outerShdw>
                </a:effectLst>
              </a:rPr>
              <a:t>for this study.</a:t>
            </a:r>
            <a:endParaRPr kumimoji="1" lang="ja-JP" altLang="en-US" b="1" dirty="0">
              <a:solidFill>
                <a:schemeClr val="tx1"/>
              </a:solidFill>
              <a:effectLst>
                <a:outerShdw blurRad="38100" dist="38100" dir="2700000" algn="tl">
                  <a:srgbClr val="000000">
                    <a:alpha val="43137"/>
                  </a:srgbClr>
                </a:outerShdw>
              </a:effectLst>
            </a:endParaRPr>
          </a:p>
        </p:txBody>
      </p:sp>
      <p:pic>
        <p:nvPicPr>
          <p:cNvPr id="6" name="図 5">
            <a:extLst>
              <a:ext uri="{FF2B5EF4-FFF2-40B4-BE49-F238E27FC236}">
                <a16:creationId xmlns:a16="http://schemas.microsoft.com/office/drawing/2014/main" id="{4DBC8632-7D70-220C-FD1A-5C5F74D64C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612" y="-2"/>
            <a:ext cx="9116638" cy="1492850"/>
          </a:xfrm>
          <a:prstGeom prst="rect">
            <a:avLst/>
          </a:prstGeom>
        </p:spPr>
      </p:pic>
      <p:sp>
        <p:nvSpPr>
          <p:cNvPr id="7" name="テキスト ボックス 6">
            <a:extLst>
              <a:ext uri="{FF2B5EF4-FFF2-40B4-BE49-F238E27FC236}">
                <a16:creationId xmlns:a16="http://schemas.microsoft.com/office/drawing/2014/main" id="{AF270365-1653-2C78-C767-1308B7FD95D7}"/>
              </a:ext>
            </a:extLst>
          </p:cNvPr>
          <p:cNvSpPr txBox="1"/>
          <p:nvPr/>
        </p:nvSpPr>
        <p:spPr>
          <a:xfrm>
            <a:off x="1524000" y="1737538"/>
            <a:ext cx="9143999" cy="1938992"/>
          </a:xfrm>
          <a:prstGeom prst="rect">
            <a:avLst/>
          </a:prstGeom>
          <a:noFill/>
        </p:spPr>
        <p:txBody>
          <a:bodyPr wrap="square" rtlCol="0">
            <a:spAutoFit/>
          </a:bodyPr>
          <a:lstStyle/>
          <a:p>
            <a:pPr algn="ctr"/>
            <a:r>
              <a:rPr lang="en-US" altLang="ja-JP" sz="6000" b="1" dirty="0">
                <a:solidFill>
                  <a:srgbClr val="002060"/>
                </a:solidFill>
                <a:effectLst>
                  <a:outerShdw blurRad="38100" dist="38100" dir="2700000" algn="tl">
                    <a:srgbClr val="000000">
                      <a:alpha val="43137"/>
                    </a:srgbClr>
                  </a:outerShdw>
                </a:effectLst>
              </a:rPr>
              <a:t>Disclosure of </a:t>
            </a:r>
          </a:p>
          <a:p>
            <a:pPr algn="ctr"/>
            <a:r>
              <a:rPr lang="en-US" altLang="ja-JP" sz="6000" b="1" dirty="0">
                <a:solidFill>
                  <a:srgbClr val="002060"/>
                </a:solidFill>
                <a:effectLst>
                  <a:outerShdw blurRad="38100" dist="38100" dir="2700000" algn="tl">
                    <a:srgbClr val="000000">
                      <a:alpha val="43137"/>
                    </a:srgbClr>
                  </a:outerShdw>
                </a:effectLst>
              </a:rPr>
              <a:t>Conflict of Interest</a:t>
            </a:r>
            <a:endParaRPr lang="ja-JP" altLang="en-US" sz="6000" dirty="0"/>
          </a:p>
        </p:txBody>
      </p:sp>
    </p:spTree>
    <p:extLst>
      <p:ext uri="{BB962C8B-B14F-4D97-AF65-F5344CB8AC3E}">
        <p14:creationId xmlns:p14="http://schemas.microsoft.com/office/powerpoint/2010/main" val="3026180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35000">
              <a:srgbClr val="CCCCFF"/>
            </a:gs>
            <a:gs pos="0">
              <a:schemeClr val="accent1">
                <a:lumMod val="5000"/>
                <a:lumOff val="95000"/>
              </a:schemeClr>
            </a:gs>
            <a:gs pos="0">
              <a:srgbClr val="FF99CC"/>
            </a:gs>
            <a:gs pos="100000">
              <a:srgbClr val="FF99CC"/>
            </a:gs>
          </a:gsLst>
          <a:lin ang="5400000" scaled="1"/>
        </a:gradFill>
        <a:effectLst/>
      </p:bgPr>
    </p:bg>
    <p:spTree>
      <p:nvGrpSpPr>
        <p:cNvPr id="1" name="">
          <a:extLst>
            <a:ext uri="{FF2B5EF4-FFF2-40B4-BE49-F238E27FC236}">
              <a16:creationId xmlns:a16="http://schemas.microsoft.com/office/drawing/2014/main" id="{2C55DF1B-94B7-D8CD-0BE5-EF2466FCCB8F}"/>
            </a:ext>
          </a:extLst>
        </p:cNvPr>
        <p:cNvGrpSpPr/>
        <p:nvPr/>
      </p:nvGrpSpPr>
      <p:grpSpPr>
        <a:xfrm>
          <a:off x="0" y="0"/>
          <a:ext cx="0" cy="0"/>
          <a:chOff x="0" y="0"/>
          <a:chExt cx="0" cy="0"/>
        </a:xfrm>
      </p:grpSpPr>
      <p:sp useBgFill="1">
        <p:nvSpPr>
          <p:cNvPr id="2" name="タイトル 1">
            <a:extLst>
              <a:ext uri="{FF2B5EF4-FFF2-40B4-BE49-F238E27FC236}">
                <a16:creationId xmlns:a16="http://schemas.microsoft.com/office/drawing/2014/main" id="{108B265D-E729-E61C-E525-B1FD0F975A86}"/>
              </a:ext>
            </a:extLst>
          </p:cNvPr>
          <p:cNvSpPr>
            <a:spLocks noGrp="1"/>
          </p:cNvSpPr>
          <p:nvPr>
            <p:ph type="ctrTitle"/>
          </p:nvPr>
        </p:nvSpPr>
        <p:spPr>
          <a:xfrm>
            <a:off x="1536612" y="5557779"/>
            <a:ext cx="8736573" cy="1006988"/>
          </a:xfrm>
        </p:spPr>
        <p:txBody>
          <a:bodyPr>
            <a:normAutofit fontScale="90000"/>
          </a:bodyPr>
          <a:lstStyle/>
          <a:p>
            <a:pPr algn="ctr"/>
            <a:br>
              <a:rPr kumimoji="1" lang="en-US" altLang="ja-JP" dirty="0"/>
            </a:br>
            <a:r>
              <a:rPr lang="en-US" altLang="ja-JP" sz="3100" b="1" dirty="0">
                <a:effectLst>
                  <a:outerShdw blurRad="38100" dist="38100" dir="2700000" algn="tl">
                    <a:srgbClr val="000000">
                      <a:alpha val="43137"/>
                    </a:srgbClr>
                  </a:outerShdw>
                </a:effectLst>
              </a:rPr>
              <a:t>&lt;Examples&gt;</a:t>
            </a:r>
            <a:br>
              <a:rPr lang="en-US" altLang="ja-JP" sz="3100" b="1" dirty="0">
                <a:effectLst>
                  <a:outerShdw blurRad="38100" dist="38100" dir="2700000" algn="tl">
                    <a:srgbClr val="000000">
                      <a:alpha val="43137"/>
                    </a:srgbClr>
                  </a:outerShdw>
                </a:effectLst>
              </a:rPr>
            </a:br>
            <a:r>
              <a:rPr lang="ja-JP" altLang="en-US" sz="3100" b="1" dirty="0">
                <a:effectLst>
                  <a:outerShdw blurRad="38100" dist="38100" dir="2700000" algn="tl">
                    <a:srgbClr val="000000">
                      <a:alpha val="43137"/>
                    </a:srgbClr>
                  </a:outerShdw>
                </a:effectLst>
              </a:rPr>
              <a:t>・</a:t>
            </a:r>
            <a:r>
              <a:rPr lang="en-US" altLang="ja-JP" sz="3100" b="1" dirty="0">
                <a:effectLst>
                  <a:outerShdw blurRad="38100" dist="38100" dir="2700000" algn="tl">
                    <a:srgbClr val="000000">
                      <a:alpha val="43137"/>
                    </a:srgbClr>
                  </a:outerShdw>
                </a:effectLst>
              </a:rPr>
              <a:t>This study was supported in part by a research grant     </a:t>
            </a:r>
            <a:br>
              <a:rPr lang="en-US" altLang="ja-JP" sz="3100" b="1" dirty="0">
                <a:effectLst>
                  <a:outerShdw blurRad="38100" dist="38100" dir="2700000" algn="tl">
                    <a:srgbClr val="000000">
                      <a:alpha val="43137"/>
                    </a:srgbClr>
                  </a:outerShdw>
                </a:effectLst>
              </a:rPr>
            </a:br>
            <a:r>
              <a:rPr lang="en-US" altLang="ja-JP" sz="3100" b="1" dirty="0">
                <a:effectLst>
                  <a:outerShdw blurRad="38100" dist="38100" dir="2700000" algn="tl">
                    <a:srgbClr val="000000">
                      <a:alpha val="43137"/>
                    </a:srgbClr>
                  </a:outerShdw>
                </a:effectLst>
              </a:rPr>
              <a:t>    from XXX corporation, Tokyo, Japan.</a:t>
            </a:r>
            <a:br>
              <a:rPr lang="en-US" altLang="ja-JP" sz="3100" b="1" dirty="0">
                <a:effectLst>
                  <a:outerShdw blurRad="38100" dist="38100" dir="2700000" algn="tl">
                    <a:srgbClr val="000000">
                      <a:alpha val="43137"/>
                    </a:srgbClr>
                  </a:outerShdw>
                </a:effectLst>
              </a:rPr>
            </a:br>
            <a:r>
              <a:rPr lang="ja-JP" altLang="en-US" sz="3100" b="1" dirty="0">
                <a:effectLst>
                  <a:outerShdw blurRad="38100" dist="38100" dir="2700000" algn="tl">
                    <a:srgbClr val="000000">
                      <a:alpha val="43137"/>
                    </a:srgbClr>
                  </a:outerShdw>
                </a:effectLst>
              </a:rPr>
              <a:t>・</a:t>
            </a:r>
            <a:r>
              <a:rPr lang="en-US" altLang="ja-JP" sz="3100" b="1" dirty="0">
                <a:effectLst>
                  <a:outerShdw blurRad="38100" dist="38100" dir="2700000" algn="tl">
                    <a:srgbClr val="000000">
                      <a:alpha val="43137"/>
                    </a:srgbClr>
                  </a:outerShdw>
                </a:effectLst>
              </a:rPr>
              <a:t>Authors AA and BB are employee of XXX corporation, </a:t>
            </a:r>
            <a:br>
              <a:rPr lang="en-US" altLang="ja-JP" sz="3100" b="1" dirty="0">
                <a:effectLst>
                  <a:outerShdw blurRad="38100" dist="38100" dir="2700000" algn="tl">
                    <a:srgbClr val="000000">
                      <a:alpha val="43137"/>
                    </a:srgbClr>
                  </a:outerShdw>
                </a:effectLst>
              </a:rPr>
            </a:br>
            <a:r>
              <a:rPr lang="en-US" altLang="ja-JP" sz="3100" b="1" dirty="0">
                <a:effectLst>
                  <a:outerShdw blurRad="38100" dist="38100" dir="2700000" algn="tl">
                    <a:srgbClr val="000000">
                      <a:alpha val="43137"/>
                    </a:srgbClr>
                  </a:outerShdw>
                </a:effectLst>
              </a:rPr>
              <a:t>    Tokyo, Japan.</a:t>
            </a:r>
            <a:br>
              <a:rPr lang="en-US" altLang="ja-JP" sz="3100" b="1" dirty="0">
                <a:effectLst>
                  <a:outerShdw blurRad="38100" dist="38100" dir="2700000" algn="tl">
                    <a:srgbClr val="000000">
                      <a:alpha val="43137"/>
                    </a:srgbClr>
                  </a:outerShdw>
                </a:effectLst>
              </a:rPr>
            </a:br>
            <a:r>
              <a:rPr lang="ja-JP" altLang="en-US" sz="3100" b="1" dirty="0">
                <a:effectLst>
                  <a:outerShdw blurRad="38100" dist="38100" dir="2700000" algn="tl">
                    <a:srgbClr val="000000">
                      <a:alpha val="43137"/>
                    </a:srgbClr>
                  </a:outerShdw>
                </a:effectLst>
              </a:rPr>
              <a:t>・</a:t>
            </a:r>
            <a:r>
              <a:rPr lang="en-US" altLang="ja-JP" sz="3100" b="1" dirty="0">
                <a:effectLst>
                  <a:outerShdw blurRad="38100" dist="38100" dir="2700000" algn="tl">
                    <a:srgbClr val="000000">
                      <a:alpha val="43137"/>
                    </a:srgbClr>
                  </a:outerShdw>
                </a:effectLst>
              </a:rPr>
              <a:t>Device (Product name) used in this study was provided </a:t>
            </a:r>
            <a:br>
              <a:rPr lang="en-US" altLang="ja-JP" sz="3100" b="1" dirty="0">
                <a:effectLst>
                  <a:outerShdw blurRad="38100" dist="38100" dir="2700000" algn="tl">
                    <a:srgbClr val="000000">
                      <a:alpha val="43137"/>
                    </a:srgbClr>
                  </a:outerShdw>
                </a:effectLst>
              </a:rPr>
            </a:br>
            <a:r>
              <a:rPr lang="en-US" altLang="ja-JP" sz="3100" b="1" dirty="0">
                <a:effectLst>
                  <a:outerShdw blurRad="38100" dist="38100" dir="2700000" algn="tl">
                    <a:srgbClr val="000000">
                      <a:alpha val="43137"/>
                    </a:srgbClr>
                  </a:outerShdw>
                </a:effectLst>
              </a:rPr>
              <a:t>    by XXX corporation, Osaka, Japan. </a:t>
            </a:r>
            <a:endParaRPr kumimoji="1" lang="ja-JP" altLang="en-US" b="1" dirty="0">
              <a:solidFill>
                <a:schemeClr val="tx1"/>
              </a:solidFill>
              <a:effectLst>
                <a:outerShdw blurRad="38100" dist="38100" dir="2700000" algn="tl">
                  <a:srgbClr val="000000">
                    <a:alpha val="43137"/>
                  </a:srgbClr>
                </a:outerShdw>
              </a:effectLst>
            </a:endParaRPr>
          </a:p>
        </p:txBody>
      </p:sp>
      <p:pic>
        <p:nvPicPr>
          <p:cNvPr id="6" name="図 5">
            <a:extLst>
              <a:ext uri="{FF2B5EF4-FFF2-40B4-BE49-F238E27FC236}">
                <a16:creationId xmlns:a16="http://schemas.microsoft.com/office/drawing/2014/main" id="{954F6302-764D-3B6C-3E35-400EDB698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612" y="-2"/>
            <a:ext cx="9116638" cy="1492850"/>
          </a:xfrm>
          <a:prstGeom prst="rect">
            <a:avLst/>
          </a:prstGeom>
        </p:spPr>
      </p:pic>
      <p:sp>
        <p:nvSpPr>
          <p:cNvPr id="7" name="テキスト ボックス 6">
            <a:extLst>
              <a:ext uri="{FF2B5EF4-FFF2-40B4-BE49-F238E27FC236}">
                <a16:creationId xmlns:a16="http://schemas.microsoft.com/office/drawing/2014/main" id="{EE7B0CDA-3140-CABD-4C86-F0079FE9D788}"/>
              </a:ext>
            </a:extLst>
          </p:cNvPr>
          <p:cNvSpPr txBox="1"/>
          <p:nvPr/>
        </p:nvSpPr>
        <p:spPr>
          <a:xfrm>
            <a:off x="1524000" y="1737538"/>
            <a:ext cx="9143999" cy="1938992"/>
          </a:xfrm>
          <a:prstGeom prst="rect">
            <a:avLst/>
          </a:prstGeom>
          <a:noFill/>
        </p:spPr>
        <p:txBody>
          <a:bodyPr wrap="square" rtlCol="0">
            <a:spAutoFit/>
          </a:bodyPr>
          <a:lstStyle/>
          <a:p>
            <a:pPr algn="ctr"/>
            <a:r>
              <a:rPr lang="en-US" altLang="ja-JP" sz="6000" b="1" dirty="0">
                <a:solidFill>
                  <a:srgbClr val="002060"/>
                </a:solidFill>
                <a:effectLst>
                  <a:outerShdw blurRad="38100" dist="38100" dir="2700000" algn="tl">
                    <a:srgbClr val="000000">
                      <a:alpha val="43137"/>
                    </a:srgbClr>
                  </a:outerShdw>
                </a:effectLst>
              </a:rPr>
              <a:t>Disclosure of </a:t>
            </a:r>
          </a:p>
          <a:p>
            <a:pPr algn="ctr"/>
            <a:r>
              <a:rPr lang="en-US" altLang="ja-JP" sz="6000" b="1" dirty="0">
                <a:solidFill>
                  <a:srgbClr val="002060"/>
                </a:solidFill>
                <a:effectLst>
                  <a:outerShdw blurRad="38100" dist="38100" dir="2700000" algn="tl">
                    <a:srgbClr val="000000">
                      <a:alpha val="43137"/>
                    </a:srgbClr>
                  </a:outerShdw>
                </a:effectLst>
              </a:rPr>
              <a:t>Conflict of Interest</a:t>
            </a:r>
            <a:endParaRPr lang="ja-JP" altLang="en-US" sz="6000" dirty="0"/>
          </a:p>
        </p:txBody>
      </p:sp>
    </p:spTree>
    <p:extLst>
      <p:ext uri="{BB962C8B-B14F-4D97-AF65-F5344CB8AC3E}">
        <p14:creationId xmlns:p14="http://schemas.microsoft.com/office/powerpoint/2010/main" val="267795400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26</TotalTime>
  <Words>88</Words>
  <Application>Microsoft Office PowerPoint</Application>
  <PresentationFormat>ワイド画面</PresentationFormat>
  <Paragraphs>6</Paragraphs>
  <Slides>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Arial</vt:lpstr>
      <vt:lpstr>Calibri</vt:lpstr>
      <vt:lpstr>Calibri Light</vt:lpstr>
      <vt:lpstr>Office テーマ</vt:lpstr>
      <vt:lpstr> We have nothing to declare for this study.</vt:lpstr>
      <vt:lpstr> &lt;Examples&gt; ・This study was supported in part by a research grant          from XXX corporation, Tokyo, Japan. ・Authors AA and BB are employee of XXX corporation,      Tokyo, Japan. ・Device (Product name) used in this study was provided      by XXX corporation, Osaka, Japan.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Disclosure of Conflict of Interest  We have nothing to declare for this study.</dc:title>
  <dc:creator>user1</dc:creator>
  <cp:lastModifiedBy>サポート アカデミア</cp:lastModifiedBy>
  <cp:revision>22</cp:revision>
  <cp:lastPrinted>2025-08-26T01:43:09Z</cp:lastPrinted>
  <dcterms:created xsi:type="dcterms:W3CDTF">2021-07-28T03:08:54Z</dcterms:created>
  <dcterms:modified xsi:type="dcterms:W3CDTF">2025-08-27T02:43:20Z</dcterms:modified>
</cp:coreProperties>
</file>